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pounding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Crashing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bend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cause something to curve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reach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get as far as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damage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Harm</a:t>
                      </a:r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Documents and Settings\Erin Coffman\Local Settings\Temporary Internet Files\Content.IE5\OYN70FI8\MC900432604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28600"/>
            <a:ext cx="1295286" cy="1295286"/>
          </a:xfrm>
          <a:prstGeom prst="rect">
            <a:avLst/>
          </a:prstGeom>
          <a:noFill/>
        </p:spPr>
      </p:pic>
      <p:pic>
        <p:nvPicPr>
          <p:cNvPr id="1027" name="Picture 3" descr="C:\Documents and Settings\Erin Coffman\Local Settings\Temporary Internet Files\Content.IE5\P0HIDW1L\MP90038288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905001"/>
            <a:ext cx="1981200" cy="1415142"/>
          </a:xfrm>
          <a:prstGeom prst="rect">
            <a:avLst/>
          </a:prstGeom>
          <a:noFill/>
        </p:spPr>
      </p:pic>
      <p:pic>
        <p:nvPicPr>
          <p:cNvPr id="1028" name="Picture 4" descr="C:\Documents and Settings\Erin Coffman\Local Settings\Temporary Internet Files\Content.IE5\P0HIDW1L\MC90044202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3657600"/>
            <a:ext cx="968375" cy="1128515"/>
          </a:xfrm>
          <a:prstGeom prst="rect">
            <a:avLst/>
          </a:prstGeom>
          <a:noFill/>
        </p:spPr>
      </p:pic>
      <p:pic>
        <p:nvPicPr>
          <p:cNvPr id="1029" name="Picture 5" descr="C:\Documents and Settings\Erin Coffman\Local Settings\Temporary Internet Files\Content.IE5\37EZLBLT\MC90011297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5410200"/>
            <a:ext cx="1859656" cy="1058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prevent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Stop from happening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beware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Be careful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flash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 quick burst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equal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The same as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Documents and Settings\Erin Coffman\Local Settings\Temporary Internet Files\Content.IE5\37EZLBLT\MC9003909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52400"/>
            <a:ext cx="1147420" cy="1306802"/>
          </a:xfrm>
          <a:prstGeom prst="rect">
            <a:avLst/>
          </a:prstGeom>
          <a:noFill/>
        </p:spPr>
      </p:pic>
      <p:pic>
        <p:nvPicPr>
          <p:cNvPr id="2051" name="Picture 3" descr="C:\Documents and Settings\Erin Coffman\Local Settings\Temporary Internet Files\Content.IE5\P0HIDW1L\MC90010472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2133600"/>
            <a:ext cx="1082193" cy="1154068"/>
          </a:xfrm>
          <a:prstGeom prst="rect">
            <a:avLst/>
          </a:prstGeom>
          <a:noFill/>
        </p:spPr>
      </p:pic>
      <p:pic>
        <p:nvPicPr>
          <p:cNvPr id="2052" name="Picture 4" descr="C:\Documents and Settings\Erin Coffman\Local Settings\Temporary Internet Files\Content.IE5\YC60P230\MC90001364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733800"/>
            <a:ext cx="1623060" cy="1038758"/>
          </a:xfrm>
          <a:prstGeom prst="rect">
            <a:avLst/>
          </a:prstGeom>
          <a:noFill/>
        </p:spPr>
      </p:pic>
      <p:pic>
        <p:nvPicPr>
          <p:cNvPr id="2053" name="Picture 5" descr="C:\Documents and Settings\Erin Coffman\Local Settings\Temporary Internet Files\Content.IE5\OYN70FI8\MC900340016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5562600"/>
            <a:ext cx="896112" cy="9015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</TotalTime>
  <Words>31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Erin Coffman</cp:lastModifiedBy>
  <cp:revision>161</cp:revision>
  <dcterms:created xsi:type="dcterms:W3CDTF">2014-02-24T21:15:13Z</dcterms:created>
  <dcterms:modified xsi:type="dcterms:W3CDTF">2014-04-07T20:44:24Z</dcterms:modified>
</cp:coreProperties>
</file>